
<file path=[Content_Types].xml><?xml version="1.0" encoding="utf-8"?>
<Types xmlns="http://schemas.openxmlformats.org/package/2006/content-types">
  <Default ContentType="image/png" Extension="png"/>
  <Default ContentType="audio/x-ms-wma" Extension="wma"/>
  <Default ContentType="image/jpeg" Extension="jpeg"/>
  <Default ContentType="application/vnd.openxmlformats-package.relationships+xml" Extension="rels"/>
  <Default ContentType="application/xml" Extension="xml"/>
  <Default ContentType="image/vnd.ms-photo" Extension="wdp"/>
  <Default ContentType="image/jpeg" Extension="jp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gs+xml" PartName="/ppt/tags/tag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core.xml" Type="http://schemas.openxmlformats.org/package/2006/relationships/metadata/core-properties"/><Relationship Id="rId2" Target="docProps/thumbnail.jpeg" Type="http://schemas.openxmlformats.org/package/2006/relationships/metadata/thumbnail"/><Relationship Id="rId1" Target="ppt/presentation.xml" Type="http://schemas.openxmlformats.org/officeDocument/2006/relationships/officeDocument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9" r:id="rId4"/>
    <p:sldId id="267" r:id="rId5"/>
    <p:sldId id="268" r:id="rId6"/>
    <p:sldId id="263" r:id="rId7"/>
    <p:sldId id="266" r:id="rId8"/>
    <p:sldId id="265" r:id="rId9"/>
    <p:sldId id="264" r:id="rId10"/>
    <p:sldId id="262" r:id="rId11"/>
    <p:sldId id="261" r:id="rId12"/>
    <p:sldId id="259" r:id="rId13"/>
    <p:sldId id="260" r:id="rId14"/>
    <p:sldId id="270" r:id="rId15"/>
  </p:sldIdLst>
  <p:sldSz cx="9144000" cy="6858000" type="screen4x3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CC99"/>
    <a:srgbClr val="FF7C80"/>
    <a:srgbClr val="FFCC66"/>
    <a:srgbClr val="FFFF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F5B4-6FC7-409E-96B2-3A522A92C3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6364-3747-45BB-8D80-5F1CF7FCAC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44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F5B4-6FC7-409E-96B2-3A522A92C3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6364-3747-45BB-8D80-5F1CF7FCAC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175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F5B4-6FC7-409E-96B2-3A522A92C3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6364-3747-45BB-8D80-5F1CF7FCAC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23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F5B4-6FC7-409E-96B2-3A522A92C3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6364-3747-45BB-8D80-5F1CF7FCAC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787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F5B4-6FC7-409E-96B2-3A522A92C3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6364-3747-45BB-8D80-5F1CF7FCAC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449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F5B4-6FC7-409E-96B2-3A522A92C3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6364-3747-45BB-8D80-5F1CF7FCAC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1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F5B4-6FC7-409E-96B2-3A522A92C3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6364-3747-45BB-8D80-5F1CF7FCAC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326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F5B4-6FC7-409E-96B2-3A522A92C3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6364-3747-45BB-8D80-5F1CF7FCAC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74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F5B4-6FC7-409E-96B2-3A522A92C3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6364-3747-45BB-8D80-5F1CF7FCAC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02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F5B4-6FC7-409E-96B2-3A522A92C3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6364-3747-45BB-8D80-5F1CF7FCAC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653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F5B4-6FC7-409E-96B2-3A522A92C3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6364-3747-45BB-8D80-5F1CF7FCAC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47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BF5B4-6FC7-409E-96B2-3A522A92C3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D6364-3747-45BB-8D80-5F1CF7FCAC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44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image" Target="../media/image7.png"/><Relationship Id="rId26" Type="http://schemas.openxmlformats.org/officeDocument/2006/relationships/slide" Target="slide11.xml"/><Relationship Id="rId39" Type="http://schemas.openxmlformats.org/officeDocument/2006/relationships/image" Target="../media/image14.png"/><Relationship Id="rId21" Type="http://schemas.openxmlformats.org/officeDocument/2006/relationships/image" Target="../media/image8.png"/><Relationship Id="rId34" Type="http://schemas.microsoft.com/office/2007/relationships/hdphoto" Target="../media/hdphoto10.wdp"/><Relationship Id="rId42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audio" Target="../media/media1.wma"/><Relationship Id="rId16" Type="http://schemas.microsoft.com/office/2007/relationships/hdphoto" Target="../media/hdphoto4.wdp"/><Relationship Id="rId29" Type="http://schemas.openxmlformats.org/officeDocument/2006/relationships/slide" Target="slide7.xml"/><Relationship Id="rId1" Type="http://schemas.microsoft.com/office/2007/relationships/media" Target="../media/media1.wma"/><Relationship Id="rId6" Type="http://schemas.openxmlformats.org/officeDocument/2006/relationships/image" Target="../media/image3.png"/><Relationship Id="rId11" Type="http://schemas.openxmlformats.org/officeDocument/2006/relationships/slide" Target="slide10.xml"/><Relationship Id="rId24" Type="http://schemas.openxmlformats.org/officeDocument/2006/relationships/image" Target="../media/image9.png"/><Relationship Id="rId32" Type="http://schemas.openxmlformats.org/officeDocument/2006/relationships/slide" Target="slide6.xml"/><Relationship Id="rId37" Type="http://schemas.microsoft.com/office/2007/relationships/hdphoto" Target="../media/hdphoto11.wdp"/><Relationship Id="rId40" Type="http://schemas.microsoft.com/office/2007/relationships/hdphoto" Target="../media/hdphoto12.wdp"/><Relationship Id="rId45" Type="http://schemas.openxmlformats.org/officeDocument/2006/relationships/slide" Target="slide14.xml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23" Type="http://schemas.openxmlformats.org/officeDocument/2006/relationships/slide" Target="slide13.xml"/><Relationship Id="rId28" Type="http://schemas.microsoft.com/office/2007/relationships/hdphoto" Target="../media/hdphoto8.wdp"/><Relationship Id="rId36" Type="http://schemas.openxmlformats.org/officeDocument/2006/relationships/image" Target="../media/image13.png"/><Relationship Id="rId10" Type="http://schemas.microsoft.com/office/2007/relationships/hdphoto" Target="../media/hdphoto2.wdp"/><Relationship Id="rId19" Type="http://schemas.microsoft.com/office/2007/relationships/hdphoto" Target="../media/hdphoto5.wdp"/><Relationship Id="rId31" Type="http://schemas.microsoft.com/office/2007/relationships/hdphoto" Target="../media/hdphoto9.wdp"/><Relationship Id="rId44" Type="http://schemas.openxmlformats.org/officeDocument/2006/relationships/image" Target="../media/image16.png"/><Relationship Id="rId4" Type="http://schemas.openxmlformats.org/officeDocument/2006/relationships/image" Target="../media/image1.jpeg"/><Relationship Id="rId9" Type="http://schemas.openxmlformats.org/officeDocument/2006/relationships/image" Target="../media/image4.png"/><Relationship Id="rId14" Type="http://schemas.openxmlformats.org/officeDocument/2006/relationships/slide" Target="slide9.xml"/><Relationship Id="rId22" Type="http://schemas.microsoft.com/office/2007/relationships/hdphoto" Target="../media/hdphoto6.wdp"/><Relationship Id="rId27" Type="http://schemas.openxmlformats.org/officeDocument/2006/relationships/image" Target="../media/image10.png"/><Relationship Id="rId30" Type="http://schemas.openxmlformats.org/officeDocument/2006/relationships/image" Target="../media/image11.png"/><Relationship Id="rId35" Type="http://schemas.openxmlformats.org/officeDocument/2006/relationships/slide" Target="slide4.xml"/><Relationship Id="rId43" Type="http://schemas.microsoft.com/office/2007/relationships/hdphoto" Target="../media/hdphoto13.wdp"/><Relationship Id="rId8" Type="http://schemas.openxmlformats.org/officeDocument/2006/relationships/slide" Target="slide5.xml"/><Relationship Id="rId3" Type="http://schemas.openxmlformats.org/officeDocument/2006/relationships/slideLayout" Target="../slideLayouts/slideLayout1.xml"/><Relationship Id="rId12" Type="http://schemas.openxmlformats.org/officeDocument/2006/relationships/image" Target="../media/image5.png"/><Relationship Id="rId17" Type="http://schemas.openxmlformats.org/officeDocument/2006/relationships/slide" Target="slide12.xml"/><Relationship Id="rId25" Type="http://schemas.microsoft.com/office/2007/relationships/hdphoto" Target="../media/hdphoto7.wdp"/><Relationship Id="rId33" Type="http://schemas.openxmlformats.org/officeDocument/2006/relationships/image" Target="../media/image12.png"/><Relationship Id="rId38" Type="http://schemas.openxmlformats.org/officeDocument/2006/relationships/slide" Target="slide3.xml"/><Relationship Id="rId20" Type="http://schemas.openxmlformats.org/officeDocument/2006/relationships/slide" Target="slide2.xml"/><Relationship Id="rId41" Type="http://schemas.openxmlformats.org/officeDocument/2006/relationships/slide" Target="slide8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33.jpg"/><Relationship Id="rId3" Type="http://schemas.microsoft.com/office/2007/relationships/media" Target="../media/media3.wma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32.jpeg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4" Type="http://schemas.openxmlformats.org/officeDocument/2006/relationships/audio" Target="../media/media3.wma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35.jpg"/><Relationship Id="rId3" Type="http://schemas.microsoft.com/office/2007/relationships/media" Target="../media/media3.wma"/><Relationship Id="rId7" Type="http://schemas.openxmlformats.org/officeDocument/2006/relationships/image" Target="../media/image19.png"/><Relationship Id="rId12" Type="http://schemas.microsoft.com/office/2007/relationships/hdphoto" Target="../media/hdphoto8.wdp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34.jpeg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4" Type="http://schemas.openxmlformats.org/officeDocument/2006/relationships/audio" Target="../media/media3.wma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37.png"/><Relationship Id="rId3" Type="http://schemas.microsoft.com/office/2007/relationships/media" Target="../media/media3.wma"/><Relationship Id="rId7" Type="http://schemas.openxmlformats.org/officeDocument/2006/relationships/image" Target="../media/image19.png"/><Relationship Id="rId12" Type="http://schemas.microsoft.com/office/2007/relationships/hdphoto" Target="../media/hdphoto5.wdp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36.jpe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4" Type="http://schemas.openxmlformats.org/officeDocument/2006/relationships/audio" Target="../media/media3.wma"/><Relationship Id="rId9" Type="http://schemas.openxmlformats.org/officeDocument/2006/relationships/image" Target="../media/image20.png"/><Relationship Id="rId14" Type="http://schemas.microsoft.com/office/2007/relationships/hdphoto" Target="../media/hdphoto21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38.jpg"/><Relationship Id="rId3" Type="http://schemas.microsoft.com/office/2007/relationships/media" Target="../media/media3.wma"/><Relationship Id="rId7" Type="http://schemas.openxmlformats.org/officeDocument/2006/relationships/image" Target="../media/image19.png"/><Relationship Id="rId12" Type="http://schemas.microsoft.com/office/2007/relationships/hdphoto" Target="../media/hdphoto7.wdp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27.jpeg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4" Type="http://schemas.openxmlformats.org/officeDocument/2006/relationships/audio" Target="../media/media3.wma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5.wdp"/><Relationship Id="rId3" Type="http://schemas.microsoft.com/office/2007/relationships/media" Target="../media/media3.wma"/><Relationship Id="rId7" Type="http://schemas.openxmlformats.org/officeDocument/2006/relationships/slide" Target="slide1.xml"/><Relationship Id="rId12" Type="http://schemas.openxmlformats.org/officeDocument/2006/relationships/image" Target="../media/image19.pn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7.jpeg"/><Relationship Id="rId11" Type="http://schemas.microsoft.com/office/2007/relationships/hdphoto" Target="../media/hdphoto14.wdp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8.png"/><Relationship Id="rId4" Type="http://schemas.openxmlformats.org/officeDocument/2006/relationships/audio" Target="../media/media3.wma"/><Relationship Id="rId9" Type="http://schemas.microsoft.com/office/2007/relationships/hdphoto" Target="../media/hdphoto6.wdp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21.png"/><Relationship Id="rId3" Type="http://schemas.microsoft.com/office/2007/relationships/media" Target="../media/media3.wma"/><Relationship Id="rId7" Type="http://schemas.openxmlformats.org/officeDocument/2006/relationships/image" Target="../media/image19.png"/><Relationship Id="rId12" Type="http://schemas.microsoft.com/office/2007/relationships/hdphoto" Target="../media/hdphoto12.wdp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7.jpeg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4" Type="http://schemas.openxmlformats.org/officeDocument/2006/relationships/audio" Target="../media/media3.wma"/><Relationship Id="rId9" Type="http://schemas.openxmlformats.org/officeDocument/2006/relationships/image" Target="../media/image20.png"/><Relationship Id="rId14" Type="http://schemas.microsoft.com/office/2007/relationships/hdphoto" Target="../media/hdphoto16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23.png"/><Relationship Id="rId3" Type="http://schemas.microsoft.com/office/2007/relationships/media" Target="../media/media3.wma"/><Relationship Id="rId7" Type="http://schemas.openxmlformats.org/officeDocument/2006/relationships/image" Target="../media/image19.png"/><Relationship Id="rId12" Type="http://schemas.microsoft.com/office/2007/relationships/hdphoto" Target="../media/hdphoto11.wdp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22.jpeg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4" Type="http://schemas.openxmlformats.org/officeDocument/2006/relationships/audio" Target="../media/media3.wma"/><Relationship Id="rId9" Type="http://schemas.openxmlformats.org/officeDocument/2006/relationships/image" Target="../media/image20.png"/><Relationship Id="rId14" Type="http://schemas.microsoft.com/office/2007/relationships/hdphoto" Target="../media/hdphoto17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24.jpeg"/><Relationship Id="rId3" Type="http://schemas.microsoft.com/office/2007/relationships/media" Target="../media/media3.wma"/><Relationship Id="rId7" Type="http://schemas.openxmlformats.org/officeDocument/2006/relationships/image" Target="../media/image19.png"/><Relationship Id="rId12" Type="http://schemas.microsoft.com/office/2007/relationships/hdphoto" Target="../media/hdphoto2.wdp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22.jpeg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4" Type="http://schemas.openxmlformats.org/officeDocument/2006/relationships/audio" Target="../media/media3.wma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26.png"/><Relationship Id="rId3" Type="http://schemas.microsoft.com/office/2007/relationships/media" Target="../media/media3.wma"/><Relationship Id="rId7" Type="http://schemas.openxmlformats.org/officeDocument/2006/relationships/image" Target="../media/image19.png"/><Relationship Id="rId12" Type="http://schemas.microsoft.com/office/2007/relationships/hdphoto" Target="../media/hdphoto10.wdp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25.jpeg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4" Type="http://schemas.openxmlformats.org/officeDocument/2006/relationships/audio" Target="../media/media3.wma"/><Relationship Id="rId9" Type="http://schemas.openxmlformats.org/officeDocument/2006/relationships/image" Target="../media/image20.png"/><Relationship Id="rId14" Type="http://schemas.microsoft.com/office/2007/relationships/hdphoto" Target="../media/hdphoto18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28.png"/><Relationship Id="rId3" Type="http://schemas.microsoft.com/office/2007/relationships/media" Target="../media/media3.wma"/><Relationship Id="rId7" Type="http://schemas.openxmlformats.org/officeDocument/2006/relationships/image" Target="../media/image19.png"/><Relationship Id="rId12" Type="http://schemas.microsoft.com/office/2007/relationships/hdphoto" Target="../media/hdphoto9.wdp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27.jpeg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4" Type="http://schemas.openxmlformats.org/officeDocument/2006/relationships/audio" Target="../media/media3.wma"/><Relationship Id="rId9" Type="http://schemas.openxmlformats.org/officeDocument/2006/relationships/image" Target="../media/image20.png"/><Relationship Id="rId14" Type="http://schemas.microsoft.com/office/2007/relationships/hdphoto" Target="../media/hdphoto19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30.jpeg"/><Relationship Id="rId3" Type="http://schemas.microsoft.com/office/2007/relationships/media" Target="../media/media3.wma"/><Relationship Id="rId7" Type="http://schemas.openxmlformats.org/officeDocument/2006/relationships/image" Target="../media/image19.png"/><Relationship Id="rId12" Type="http://schemas.microsoft.com/office/2007/relationships/hdphoto" Target="../media/hdphoto13.wdp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29.jpeg"/><Relationship Id="rId11" Type="http://schemas.openxmlformats.org/officeDocument/2006/relationships/image" Target="../media/image15.png"/><Relationship Id="rId5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4" Type="http://schemas.openxmlformats.org/officeDocument/2006/relationships/audio" Target="../media/media3.wma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31.png"/><Relationship Id="rId3" Type="http://schemas.microsoft.com/office/2007/relationships/media" Target="../media/media3.wma"/><Relationship Id="rId7" Type="http://schemas.openxmlformats.org/officeDocument/2006/relationships/image" Target="../media/image19.png"/><Relationship Id="rId12" Type="http://schemas.microsoft.com/office/2007/relationships/hdphoto" Target="../media/hdphoto4.wdp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7.jpeg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4" Type="http://schemas.openxmlformats.org/officeDocument/2006/relationships/audio" Target="../media/media3.wma"/><Relationship Id="rId9" Type="http://schemas.openxmlformats.org/officeDocument/2006/relationships/image" Target="../media/image20.png"/><Relationship Id="rId14" Type="http://schemas.microsoft.com/office/2007/relationships/hdphoto" Target="../media/hdphoto2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0155" y="0"/>
            <a:ext cx="9224155" cy="6858000"/>
          </a:xfrm>
          <a:prstGeom prst="rect">
            <a:avLst/>
          </a:prstGeom>
        </p:spPr>
      </p:pic>
      <p:pic>
        <p:nvPicPr>
          <p:cNvPr id="1030" name="Picture 6" descr="Káº¿t quáº£ hÃ¬nh áº£nh cho ÄÃ o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7501104" y="1301150"/>
            <a:ext cx="2574234" cy="82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Káº¿t quáº£ hÃ¬nh áº£nh cho ÄÃ o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6948" y="-579645"/>
            <a:ext cx="5244417" cy="168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Káº¿t quáº£ hÃ¬nh áº£nh cho ÄÃ o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-1093271" y="51593"/>
            <a:ext cx="3336013" cy="137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/>
          <p:nvPr/>
        </p:nvGrpSpPr>
        <p:grpSpPr>
          <a:xfrm>
            <a:off x="1861293" y="534699"/>
            <a:ext cx="5341257" cy="5275943"/>
            <a:chOff x="1276826" y="152116"/>
            <a:chExt cx="6590347" cy="6553768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  <a14:imgEffect>
                        <a14:sharpenSoften amount="25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6826" y="152116"/>
              <a:ext cx="6590347" cy="6553768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 rot="19458216">
              <a:off x="3748882" y="1991578"/>
              <a:ext cx="41710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FFFF00"/>
                  </a:solidFill>
                  <a:latin typeface="Bahnschrift SemiBold Condensed" panose="020B0502040204020203" pitchFamily="34" charset="0"/>
                </a:rPr>
                <a:t>8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 rot="199386">
              <a:off x="4400461" y="1865627"/>
              <a:ext cx="4026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FFFF00"/>
                  </a:solidFill>
                  <a:latin typeface="Bahnschrift SemiBold Condensed" panose="020B0502040204020203" pitchFamily="34" charset="0"/>
                </a:rPr>
                <a:t>9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 rot="1680958">
              <a:off x="4810307" y="1971116"/>
              <a:ext cx="5709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FFFF00"/>
                  </a:solidFill>
                  <a:latin typeface="Bahnschrift SemiBold Condensed" panose="020B0502040204020203" pitchFamily="34" charset="0"/>
                </a:rPr>
                <a:t>10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 rot="3928537">
              <a:off x="5310699" y="2417946"/>
              <a:ext cx="41710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FF0000"/>
                  </a:solidFill>
                  <a:latin typeface="Bahnschrift SemiBold Condensed" panose="020B0502040204020203" pitchFamily="34" charset="0"/>
                </a:rPr>
                <a:t>8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 rot="5124228">
              <a:off x="5479530" y="2986995"/>
              <a:ext cx="4026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FF0000"/>
                  </a:solidFill>
                  <a:latin typeface="Bahnschrift SemiBold Condensed" panose="020B0502040204020203" pitchFamily="34" charset="0"/>
                </a:rPr>
                <a:t>9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 rot="6984146">
              <a:off x="5387618" y="3557609"/>
              <a:ext cx="5709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FF0000"/>
                  </a:solidFill>
                  <a:latin typeface="Bahnschrift SemiBold Condensed" panose="020B0502040204020203" pitchFamily="34" charset="0"/>
                </a:rPr>
                <a:t>10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 rot="9494412">
              <a:off x="4939752" y="4076270"/>
              <a:ext cx="41710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FFFF00"/>
                  </a:solidFill>
                  <a:latin typeface="Bahnschrift SemiBold Condensed" panose="020B0502040204020203" pitchFamily="34" charset="0"/>
                </a:rPr>
                <a:t>8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 rot="10549765">
              <a:off x="4362191" y="4205572"/>
              <a:ext cx="4026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FFFF00"/>
                  </a:solidFill>
                  <a:latin typeface="Bahnschrift SemiBold Condensed" panose="020B0502040204020203" pitchFamily="34" charset="0"/>
                </a:rPr>
                <a:t>9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 rot="12575343">
              <a:off x="3745086" y="4156844"/>
              <a:ext cx="5709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FFFF00"/>
                  </a:solidFill>
                  <a:latin typeface="Bahnschrift SemiBold Condensed" panose="020B0502040204020203" pitchFamily="34" charset="0"/>
                </a:rPr>
                <a:t>10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 rot="14557895">
              <a:off x="3347810" y="3627220"/>
              <a:ext cx="41710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FF0000"/>
                  </a:solidFill>
                  <a:latin typeface="Bahnschrift SemiBold Condensed" panose="020B0502040204020203" pitchFamily="34" charset="0"/>
                </a:rPr>
                <a:t>8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 rot="15921208">
              <a:off x="3179432" y="3063912"/>
              <a:ext cx="4026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FF0000"/>
                  </a:solidFill>
                  <a:latin typeface="Bahnschrift SemiBold Condensed" panose="020B0502040204020203" pitchFamily="34" charset="0"/>
                </a:rPr>
                <a:t>9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 rot="18149403">
              <a:off x="3185414" y="2503939"/>
              <a:ext cx="5709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FF0000"/>
                  </a:solidFill>
                  <a:latin typeface="Bahnschrift SemiBold Condensed" panose="020B0502040204020203" pitchFamily="34" charset="0"/>
                </a:rPr>
                <a:t>10</a:t>
              </a:r>
            </a:p>
          </p:txBody>
        </p:sp>
      </p:grpSp>
      <p:sp>
        <p:nvSpPr>
          <p:cNvPr id="82" name="AutoShape 5"/>
          <p:cNvSpPr>
            <a:spLocks noChangeArrowheads="1"/>
          </p:cNvSpPr>
          <p:nvPr/>
        </p:nvSpPr>
        <p:spPr bwMode="auto">
          <a:xfrm rot="10977800">
            <a:off x="4714942" y="43002"/>
            <a:ext cx="457200" cy="965200"/>
          </a:xfrm>
          <a:prstGeom prst="flowChartExtract">
            <a:avLst/>
          </a:prstGeom>
          <a:gradFill rotWithShape="1">
            <a:gsLst>
              <a:gs pos="0">
                <a:srgbClr val="6A570A"/>
              </a:gs>
              <a:gs pos="50000">
                <a:srgbClr val="E4BD16"/>
              </a:gs>
              <a:gs pos="100000">
                <a:srgbClr val="6A570A"/>
              </a:gs>
            </a:gsLst>
            <a:lin ang="0" scaled="1"/>
          </a:gra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pic>
        <p:nvPicPr>
          <p:cNvPr id="3" name="Picture 2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77500" y1="24897" x2="70300" y2="53601"/>
                        <a14:foregroundMark x1="58900" y1="27160" x2="84700" y2="33745"/>
                        <a14:foregroundMark x1="86100" y1="20473" x2="78200" y2="48457"/>
                        <a14:foregroundMark x1="53800" y1="48457" x2="84700" y2="47737"/>
                        <a14:foregroundMark x1="86800" y1="35905" x2="72500" y2="55144"/>
                        <a14:foregroundMark x1="87500" y1="38169" x2="83900" y2="49177"/>
                        <a14:foregroundMark x1="66700" y1="89815" x2="73200" y2="92695"/>
                        <a14:foregroundMark x1="81100" y1="72840" x2="94000" y2="84568"/>
                        <a14:foregroundMark x1="69600" y1="96399" x2="77500" y2="93416"/>
                        <a14:foregroundMark x1="86800" y1="75000" x2="95400" y2="83128"/>
                        <a14:foregroundMark x1="96100" y1="75720" x2="91100" y2="91975"/>
                        <a14:foregroundMark x1="86800" y1="23457" x2="84700" y2="37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76" y="5714805"/>
            <a:ext cx="974011" cy="946739"/>
          </a:xfrm>
          <a:prstGeom prst="rect">
            <a:avLst/>
          </a:prstGeom>
        </p:spPr>
      </p:pic>
      <p:pic>
        <p:nvPicPr>
          <p:cNvPr id="4" name="Picture 3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5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45" y="5715951"/>
            <a:ext cx="841719" cy="974622"/>
          </a:xfrm>
          <a:prstGeom prst="rect">
            <a:avLst/>
          </a:prstGeom>
        </p:spPr>
      </p:pic>
      <p:pic>
        <p:nvPicPr>
          <p:cNvPr id="5" name="Picture 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3488" y="5625272"/>
            <a:ext cx="749278" cy="1114143"/>
          </a:xfrm>
          <a:prstGeom prst="rect">
            <a:avLst/>
          </a:prstGeom>
        </p:spPr>
      </p:pic>
      <p:pic>
        <p:nvPicPr>
          <p:cNvPr id="6" name="Picture 5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795" y="4035834"/>
            <a:ext cx="769298" cy="1064076"/>
          </a:xfrm>
          <a:prstGeom prst="rect">
            <a:avLst/>
          </a:prstGeom>
        </p:spPr>
      </p:pic>
      <p:pic>
        <p:nvPicPr>
          <p:cNvPr id="7" name="Picture 6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0" r="972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" y="2798611"/>
            <a:ext cx="1057275" cy="1285875"/>
          </a:xfrm>
          <a:prstGeom prst="rect">
            <a:avLst/>
          </a:prstGeom>
        </p:spPr>
      </p:pic>
      <p:pic>
        <p:nvPicPr>
          <p:cNvPr id="8" name="Picture 7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201" y="2817544"/>
            <a:ext cx="888951" cy="1099067"/>
          </a:xfrm>
          <a:prstGeom prst="rect">
            <a:avLst/>
          </a:prstGeom>
        </p:spPr>
      </p:pic>
      <p:pic>
        <p:nvPicPr>
          <p:cNvPr id="9" name="Picture 8">
            <a:hlinkClick r:id="rId26" action="ppaction://hlinksldjump"/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>
                        <a14:foregroundMark x1="64463" y1="48428" x2="62810" y2="67296"/>
                        <a14:foregroundMark x1="78512" y1="67925" x2="64463" y2="69811"/>
                        <a14:foregroundMark x1="21488" y1="61635" x2="29752" y2="616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193" y="5625272"/>
            <a:ext cx="836784" cy="1099575"/>
          </a:xfrm>
          <a:prstGeom prst="rect">
            <a:avLst/>
          </a:prstGeom>
        </p:spPr>
      </p:pic>
      <p:pic>
        <p:nvPicPr>
          <p:cNvPr id="10" name="Picture 9">
            <a:hlinkClick r:id="rId29" action="ppaction://hlinksldjump"/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99355" l="0" r="983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613" y="5733088"/>
            <a:ext cx="728165" cy="956488"/>
          </a:xfrm>
          <a:prstGeom prst="rect">
            <a:avLst/>
          </a:prstGeom>
        </p:spPr>
      </p:pic>
      <p:pic>
        <p:nvPicPr>
          <p:cNvPr id="11" name="Picture 10">
            <a:hlinkClick r:id="rId32" action="ppaction://hlinksldjump"/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664" y="5625272"/>
            <a:ext cx="959298" cy="1184524"/>
          </a:xfrm>
          <a:prstGeom prst="rect">
            <a:avLst/>
          </a:prstGeom>
        </p:spPr>
      </p:pic>
      <p:pic>
        <p:nvPicPr>
          <p:cNvPr id="12" name="Picture 11">
            <a:hlinkClick r:id="rId35" action="ppaction://hlinksldjump"/>
          </p:cNvPr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0" b="100000" l="0" r="100000">
                        <a14:foregroundMark x1="71429" y1="46584" x2="44643" y2="83230"/>
                        <a14:foregroundMark x1="67857" y1="86335" x2="74107" y2="86335"/>
                        <a14:foregroundMark x1="47321" y1="87578" x2="40179" y2="87578"/>
                        <a14:foregroundMark x1="61607" y1="43478" x2="51786" y2="60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2" y="5421175"/>
            <a:ext cx="923517" cy="1327556"/>
          </a:xfrm>
          <a:prstGeom prst="rect">
            <a:avLst/>
          </a:prstGeom>
        </p:spPr>
      </p:pic>
      <p:pic>
        <p:nvPicPr>
          <p:cNvPr id="13" name="Picture 12">
            <a:hlinkClick r:id="rId38" action="ppaction://hlinksldjump"/>
          </p:cNvPr>
          <p:cNvPicPr>
            <a:picLocks noChangeAspect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860" y="4129492"/>
            <a:ext cx="1057832" cy="1221174"/>
          </a:xfrm>
          <a:prstGeom prst="rect">
            <a:avLst/>
          </a:prstGeom>
        </p:spPr>
      </p:pic>
      <p:pic>
        <p:nvPicPr>
          <p:cNvPr id="14" name="Picture 13">
            <a:hlinkClick r:id="rId41" action="ppaction://hlinksldjump"/>
          </p:cNvPr>
          <p:cNvPicPr>
            <a:picLocks noChangeAspect="1"/>
          </p:cNvPicPr>
          <p:nvPr/>
        </p:nvPicPr>
        <p:blipFill>
          <a:blip r:embed="rId42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0" b="100000" l="0" r="100000">
                        <a14:foregroundMark x1="50000" y1="17391" x2="48246" y2="52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1661" y="5625272"/>
            <a:ext cx="971138" cy="1175588"/>
          </a:xfrm>
          <a:prstGeom prst="rect">
            <a:avLst/>
          </a:prstGeom>
        </p:spPr>
      </p:pic>
      <p:pic>
        <p:nvPicPr>
          <p:cNvPr id="16" name="Ngay tet que em bea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4"/>
          <a:stretch>
            <a:fillRect/>
          </a:stretch>
        </p:blipFill>
        <p:spPr>
          <a:xfrm>
            <a:off x="9649823" y="1089184"/>
            <a:ext cx="609600" cy="609600"/>
          </a:xfrm>
          <a:prstGeom prst="rect">
            <a:avLst/>
          </a:prstGeom>
        </p:spPr>
      </p:pic>
      <p:sp>
        <p:nvSpPr>
          <p:cNvPr id="34" name="Rounded Rectangle 33">
            <a:hlinkClick r:id="rId45" action="ppaction://hlinksldjump"/>
          </p:cNvPr>
          <p:cNvSpPr/>
          <p:nvPr/>
        </p:nvSpPr>
        <p:spPr>
          <a:xfrm>
            <a:off x="7680315" y="10571"/>
            <a:ext cx="1485900" cy="45720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BÀI MỚI</a:t>
            </a:r>
            <a:endParaRPr lang="en-US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91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" fill="hold">
                      <p:stCondLst>
                        <p:cond delay="0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2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4" fill="hold">
                      <p:stCondLst>
                        <p:cond delay="0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3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3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" fill="hold">
                      <p:stCondLst>
                        <p:cond delay="0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4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4" fill="hold">
                      <p:stCondLst>
                        <p:cond delay="0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9091" numSld="13">
                <p:cTn id="14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685800" y="152400"/>
            <a:ext cx="5410200" cy="2895600"/>
          </a:xfrm>
          <a:prstGeom prst="cloud">
            <a:avLst/>
          </a:prstGeom>
          <a:solidFill>
            <a:srgbClr val="FFCC66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914400"/>
            <a:ext cx="396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Thầy cô điền câu hỏi vào đây.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245" y="4349228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2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Đúng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245" y="3352505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Sai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0200" y="4477901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D: Sai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0200" y="3276598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C: Sai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2917423"/>
            <a:ext cx="1205345" cy="1205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4936" y="4167615"/>
            <a:ext cx="1191492" cy="1191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590" y="2998067"/>
            <a:ext cx="1141838" cy="1141838"/>
          </a:xfrm>
          <a:prstGeom prst="rect">
            <a:avLst/>
          </a:prstGeom>
        </p:spPr>
      </p:pic>
      <p:pic>
        <p:nvPicPr>
          <p:cNvPr id="13" name="Am-thanh-tra-loi-dung-www_nhacchuongvui_co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433527"/>
            <a:ext cx="609600" cy="609600"/>
          </a:xfrm>
          <a:prstGeom prst="rect">
            <a:avLst/>
          </a:prstGeom>
        </p:spPr>
      </p:pic>
      <p:pic>
        <p:nvPicPr>
          <p:cNvPr id="14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6400" y="1453009"/>
            <a:ext cx="609600" cy="609600"/>
          </a:xfrm>
          <a:prstGeom prst="rect">
            <a:avLst/>
          </a:prstGeom>
        </p:spPr>
      </p:pic>
      <p:pic>
        <p:nvPicPr>
          <p:cNvPr id="15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4299005"/>
            <a:ext cx="609600" cy="609600"/>
          </a:xfrm>
          <a:prstGeom prst="rect">
            <a:avLst/>
          </a:prstGeom>
        </p:spPr>
      </p:pic>
      <p:pic>
        <p:nvPicPr>
          <p:cNvPr id="16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6400" y="2917423"/>
            <a:ext cx="609600" cy="609600"/>
          </a:xfrm>
          <a:prstGeom prst="rect">
            <a:avLst/>
          </a:prstGeom>
        </p:spPr>
      </p:pic>
      <p:pic>
        <p:nvPicPr>
          <p:cNvPr id="17" name="Picture 16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822" y="5185447"/>
            <a:ext cx="1317555" cy="1525590"/>
          </a:xfrm>
          <a:prstGeom prst="rect">
            <a:avLst/>
          </a:prstGeom>
        </p:spPr>
      </p:pic>
      <p:pic>
        <p:nvPicPr>
          <p:cNvPr id="18" name="thân"/>
          <p:cNvPicPr>
            <a:picLocks noChangeAspect="1"/>
          </p:cNvPicPr>
          <p:nvPr/>
        </p:nvPicPr>
        <p:blipFill>
          <a:blip r:embed="rId1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6928" y="-109646"/>
            <a:ext cx="3973372" cy="467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80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812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81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81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685800" y="152400"/>
            <a:ext cx="5410200" cy="2895600"/>
          </a:xfrm>
          <a:prstGeom prst="cloud">
            <a:avLst/>
          </a:prstGeom>
          <a:solidFill>
            <a:srgbClr val="FFCC66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914400"/>
            <a:ext cx="396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Thầy cô điền câu hỏi vào đây.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09031" y="3428999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Đúng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836" y="4470974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B: Sai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0200" y="4477901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D: Sai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9093" y="3222223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Sai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67615"/>
            <a:ext cx="1205345" cy="1205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4936" y="4167615"/>
            <a:ext cx="1191492" cy="1191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590" y="2998067"/>
            <a:ext cx="1141838" cy="1141838"/>
          </a:xfrm>
          <a:prstGeom prst="rect">
            <a:avLst/>
          </a:prstGeom>
        </p:spPr>
      </p:pic>
      <p:pic>
        <p:nvPicPr>
          <p:cNvPr id="13" name="Am-thanh-tra-loi-dung-www_nhacchuongvui_co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433527"/>
            <a:ext cx="609600" cy="609600"/>
          </a:xfrm>
          <a:prstGeom prst="rect">
            <a:avLst/>
          </a:prstGeom>
        </p:spPr>
      </p:pic>
      <p:pic>
        <p:nvPicPr>
          <p:cNvPr id="14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6400" y="1453009"/>
            <a:ext cx="609600" cy="609600"/>
          </a:xfrm>
          <a:prstGeom prst="rect">
            <a:avLst/>
          </a:prstGeom>
        </p:spPr>
      </p:pic>
      <p:pic>
        <p:nvPicPr>
          <p:cNvPr id="15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4299005"/>
            <a:ext cx="609600" cy="609600"/>
          </a:xfrm>
          <a:prstGeom prst="rect">
            <a:avLst/>
          </a:prstGeom>
        </p:spPr>
      </p:pic>
      <p:pic>
        <p:nvPicPr>
          <p:cNvPr id="16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6400" y="2917423"/>
            <a:ext cx="609600" cy="609600"/>
          </a:xfrm>
          <a:prstGeom prst="rect">
            <a:avLst/>
          </a:prstGeom>
        </p:spPr>
      </p:pic>
      <p:pic>
        <p:nvPicPr>
          <p:cNvPr id="17" name="Picture 16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64463" y1="48428" x2="62810" y2="67296"/>
                        <a14:foregroundMark x1="78512" y1="67925" x2="64463" y2="69811"/>
                        <a14:foregroundMark x1="21488" y1="61635" x2="29752" y2="616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0088" y="5106646"/>
            <a:ext cx="1350607" cy="1774763"/>
          </a:xfrm>
          <a:prstGeom prst="rect">
            <a:avLst/>
          </a:prstGeom>
        </p:spPr>
      </p:pic>
      <p:pic>
        <p:nvPicPr>
          <p:cNvPr id="18" name="dậu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5964" y="2590799"/>
            <a:ext cx="5984755" cy="429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80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812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81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81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685800" y="152400"/>
            <a:ext cx="5410200" cy="2895600"/>
          </a:xfrm>
          <a:prstGeom prst="cloud">
            <a:avLst/>
          </a:prstGeom>
          <a:solidFill>
            <a:srgbClr val="FFCC66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914400"/>
            <a:ext cx="396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Thầy cô điền câu hỏi vào đây.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1836" y="3276600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A: Đúng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836" y="4470974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B: Sai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0200" y="4477901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D: Sai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0200" y="3276598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C: Sai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67615"/>
            <a:ext cx="1205345" cy="1205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4936" y="4167615"/>
            <a:ext cx="1191492" cy="1191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590" y="2998067"/>
            <a:ext cx="1141838" cy="1141838"/>
          </a:xfrm>
          <a:prstGeom prst="rect">
            <a:avLst/>
          </a:prstGeom>
        </p:spPr>
      </p:pic>
      <p:pic>
        <p:nvPicPr>
          <p:cNvPr id="13" name="Am-thanh-tra-loi-dung-www_nhacchuongvui_co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433527"/>
            <a:ext cx="609600" cy="609600"/>
          </a:xfrm>
          <a:prstGeom prst="rect">
            <a:avLst/>
          </a:prstGeom>
        </p:spPr>
      </p:pic>
      <p:pic>
        <p:nvPicPr>
          <p:cNvPr id="14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6400" y="1453009"/>
            <a:ext cx="609600" cy="609600"/>
          </a:xfrm>
          <a:prstGeom prst="rect">
            <a:avLst/>
          </a:prstGeom>
        </p:spPr>
      </p:pic>
      <p:pic>
        <p:nvPicPr>
          <p:cNvPr id="15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4299005"/>
            <a:ext cx="609600" cy="609600"/>
          </a:xfrm>
          <a:prstGeom prst="rect">
            <a:avLst/>
          </a:prstGeom>
        </p:spPr>
      </p:pic>
      <p:pic>
        <p:nvPicPr>
          <p:cNvPr id="16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6400" y="2917423"/>
            <a:ext cx="609600" cy="609600"/>
          </a:xfrm>
          <a:prstGeom prst="rect">
            <a:avLst/>
          </a:prstGeom>
        </p:spPr>
      </p:pic>
      <p:pic>
        <p:nvPicPr>
          <p:cNvPr id="17" name="Picture 16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5099" y="5096482"/>
            <a:ext cx="1158901" cy="1602966"/>
          </a:xfrm>
          <a:prstGeom prst="rect">
            <a:avLst/>
          </a:prstGeom>
        </p:spPr>
      </p:pic>
      <p:pic>
        <p:nvPicPr>
          <p:cNvPr id="18" name="tuất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806" b="94729" l="10000" r="90000">
                        <a14:foregroundMark x1="36304" y1="28837" x2="53370" y2="35039"/>
                        <a14:foregroundMark x1="42500" y1="85426" x2="52065" y2="90078"/>
                        <a14:foregroundMark x1="60761" y1="83721" x2="70978" y2="89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400" y="2119643"/>
            <a:ext cx="7086600" cy="496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80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812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81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81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685800" y="152400"/>
            <a:ext cx="5410200" cy="2895600"/>
          </a:xfrm>
          <a:prstGeom prst="cloud">
            <a:avLst/>
          </a:prstGeom>
          <a:solidFill>
            <a:srgbClr val="FFCC66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914400"/>
            <a:ext cx="396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Thầy cô điền câu hỏi vào đây.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10200" y="3222223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Đúng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836" y="4470974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B: Sai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0200" y="4477901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D: Sai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1836" y="3352800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Sai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67615"/>
            <a:ext cx="1205345" cy="1205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4936" y="4167615"/>
            <a:ext cx="1191492" cy="1191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590" y="2998067"/>
            <a:ext cx="1141838" cy="1141838"/>
          </a:xfrm>
          <a:prstGeom prst="rect">
            <a:avLst/>
          </a:prstGeom>
        </p:spPr>
      </p:pic>
      <p:pic>
        <p:nvPicPr>
          <p:cNvPr id="13" name="Am-thanh-tra-loi-dung-www_nhacchuongvui_co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433527"/>
            <a:ext cx="609600" cy="609600"/>
          </a:xfrm>
          <a:prstGeom prst="rect">
            <a:avLst/>
          </a:prstGeom>
        </p:spPr>
      </p:pic>
      <p:pic>
        <p:nvPicPr>
          <p:cNvPr id="14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6400" y="1453009"/>
            <a:ext cx="609600" cy="609600"/>
          </a:xfrm>
          <a:prstGeom prst="rect">
            <a:avLst/>
          </a:prstGeom>
        </p:spPr>
      </p:pic>
      <p:pic>
        <p:nvPicPr>
          <p:cNvPr id="15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4299005"/>
            <a:ext cx="609600" cy="609600"/>
          </a:xfrm>
          <a:prstGeom prst="rect">
            <a:avLst/>
          </a:prstGeom>
        </p:spPr>
      </p:pic>
      <p:pic>
        <p:nvPicPr>
          <p:cNvPr id="16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6400" y="2917423"/>
            <a:ext cx="609600" cy="609600"/>
          </a:xfrm>
          <a:prstGeom prst="rect">
            <a:avLst/>
          </a:prstGeom>
        </p:spPr>
      </p:pic>
      <p:pic>
        <p:nvPicPr>
          <p:cNvPr id="17" name="Picture 16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4801" y="5359107"/>
            <a:ext cx="1174352" cy="1451927"/>
          </a:xfrm>
          <a:prstGeom prst="rect">
            <a:avLst/>
          </a:prstGeom>
        </p:spPr>
      </p:pic>
      <p:pic>
        <p:nvPicPr>
          <p:cNvPr id="18" name="hợi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2036" y="2823526"/>
            <a:ext cx="3987508" cy="398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80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812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81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81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hlinkClick r:id="" action="ppaction://hlinkshowjump?jump=nextslide"/>
          </p:cNvPr>
          <p:cNvSpPr/>
          <p:nvPr/>
        </p:nvSpPr>
        <p:spPr>
          <a:xfrm>
            <a:off x="1524000" y="1295400"/>
            <a:ext cx="5848350" cy="2971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BÀI MỚI</a:t>
            </a:r>
            <a:endParaRPr lang="en-US" sz="48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885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685800" y="152400"/>
            <a:ext cx="5410200" cy="2895600"/>
          </a:xfrm>
          <a:prstGeom prst="cloud">
            <a:avLst/>
          </a:prstGeom>
          <a:solidFill>
            <a:srgbClr val="FFCC66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47800" y="914400"/>
            <a:ext cx="396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Thầy cô điền câu hỏi vào đây.</a:t>
            </a:r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1836" y="3276600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A: Đúng</a:t>
            </a:r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1836" y="4470974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B: Sai</a:t>
            </a:r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10200" y="4477901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: Sai</a:t>
            </a:r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10200" y="3276598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C: Sai</a:t>
            </a:r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72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4725" y="4603805"/>
            <a:ext cx="1819275" cy="2212632"/>
          </a:xfrm>
          <a:prstGeom prst="rect">
            <a:avLst/>
          </a:prstGeom>
        </p:spPr>
      </p:pic>
      <p:pic>
        <p:nvPicPr>
          <p:cNvPr id="9" name="c8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40909" y1="43567" x2="64394" y2="297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0200" y="1331832"/>
            <a:ext cx="4003964" cy="44743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67615"/>
            <a:ext cx="1205345" cy="1205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4936" y="4167615"/>
            <a:ext cx="1191492" cy="1191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590" y="2998067"/>
            <a:ext cx="1141838" cy="1141838"/>
          </a:xfrm>
          <a:prstGeom prst="rect">
            <a:avLst/>
          </a:prstGeom>
        </p:spPr>
      </p:pic>
      <p:pic>
        <p:nvPicPr>
          <p:cNvPr id="13" name="Am-thanh-tra-loi-dung-www_nhacchuongvui_co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144000" y="433527"/>
            <a:ext cx="609600" cy="609600"/>
          </a:xfrm>
          <a:prstGeom prst="rect">
            <a:avLst/>
          </a:prstGeom>
        </p:spPr>
      </p:pic>
      <p:pic>
        <p:nvPicPr>
          <p:cNvPr id="14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296400" y="1453009"/>
            <a:ext cx="609600" cy="609600"/>
          </a:xfrm>
          <a:prstGeom prst="rect">
            <a:avLst/>
          </a:prstGeom>
        </p:spPr>
      </p:pic>
      <p:pic>
        <p:nvPicPr>
          <p:cNvPr id="15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144000" y="4299005"/>
            <a:ext cx="609600" cy="609600"/>
          </a:xfrm>
          <a:prstGeom prst="rect">
            <a:avLst/>
          </a:prstGeom>
        </p:spPr>
      </p:pic>
      <p:pic>
        <p:nvPicPr>
          <p:cNvPr id="16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296400" y="29174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4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808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80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81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81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685800" y="152400"/>
            <a:ext cx="5410200" cy="2895600"/>
          </a:xfrm>
          <a:prstGeom prst="cloud">
            <a:avLst/>
          </a:prstGeom>
          <a:solidFill>
            <a:srgbClr val="FFCC66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914400"/>
            <a:ext cx="396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Thầy cô điền câu hỏi vào đây.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1836" y="3276600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A: Đúng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836" y="4470974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B: Sai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0200" y="4477901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D: Sai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0200" y="3276598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C: Sai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67615"/>
            <a:ext cx="1205345" cy="1205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4936" y="4167615"/>
            <a:ext cx="1191492" cy="1191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590" y="2998067"/>
            <a:ext cx="1141838" cy="1141838"/>
          </a:xfrm>
          <a:prstGeom prst="rect">
            <a:avLst/>
          </a:prstGeom>
        </p:spPr>
      </p:pic>
      <p:pic>
        <p:nvPicPr>
          <p:cNvPr id="13" name="Am-thanh-tra-loi-dung-www_nhacchuongvui_co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433527"/>
            <a:ext cx="609600" cy="609600"/>
          </a:xfrm>
          <a:prstGeom prst="rect">
            <a:avLst/>
          </a:prstGeom>
        </p:spPr>
      </p:pic>
      <p:pic>
        <p:nvPicPr>
          <p:cNvPr id="14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6400" y="1453009"/>
            <a:ext cx="609600" cy="609600"/>
          </a:xfrm>
          <a:prstGeom prst="rect">
            <a:avLst/>
          </a:prstGeom>
        </p:spPr>
      </p:pic>
      <p:pic>
        <p:nvPicPr>
          <p:cNvPr id="15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4299005"/>
            <a:ext cx="609600" cy="609600"/>
          </a:xfrm>
          <a:prstGeom prst="rect">
            <a:avLst/>
          </a:prstGeom>
        </p:spPr>
      </p:pic>
      <p:pic>
        <p:nvPicPr>
          <p:cNvPr id="16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6400" y="2917423"/>
            <a:ext cx="609600" cy="609600"/>
          </a:xfrm>
          <a:prstGeom prst="rect">
            <a:avLst/>
          </a:prstGeom>
        </p:spPr>
      </p:pic>
      <p:pic>
        <p:nvPicPr>
          <p:cNvPr id="17" name="Picture 16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6708" y="4799317"/>
            <a:ext cx="1808463" cy="2087712"/>
          </a:xfrm>
          <a:prstGeom prst="rect">
            <a:avLst/>
          </a:prstGeom>
        </p:spPr>
      </p:pic>
      <p:pic>
        <p:nvPicPr>
          <p:cNvPr id="18" name="sửu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29909" y1="96404" x2="44411" y2="89888"/>
                        <a14:foregroundMark x1="71903" y1="94382" x2="53172" y2="86292"/>
                        <a14:foregroundMark x1="46526" y1="94157" x2="35650" y2="95730"/>
                        <a14:foregroundMark x1="29607" y1="62921" x2="64048" y2="49213"/>
                        <a14:foregroundMark x1="18127" y1="51910" x2="54985" y2="43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6956"/>
          <a:stretch/>
        </p:blipFill>
        <p:spPr>
          <a:xfrm>
            <a:off x="2095665" y="2162356"/>
            <a:ext cx="3314535" cy="47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808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812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81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81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685800" y="102467"/>
            <a:ext cx="5410200" cy="2895600"/>
          </a:xfrm>
          <a:prstGeom prst="cloud">
            <a:avLst/>
          </a:prstGeom>
          <a:solidFill>
            <a:srgbClr val="FF99FF"/>
          </a:solidFill>
        </p:spPr>
        <p:style>
          <a:lnRef idx="1">
            <a:schemeClr val="accent2"/>
          </a:lnRef>
          <a:fillRef idx="1001">
            <a:schemeClr val="lt1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914400"/>
            <a:ext cx="396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Thầy cô điền câu hỏi vào đây.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6729" y="4770288"/>
            <a:ext cx="1600200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B: </a:t>
            </a:r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Đúng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836" y="3490981"/>
            <a:ext cx="1600200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A: </a:t>
            </a:r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Sai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0200" y="4477901"/>
            <a:ext cx="1600200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D: Sai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0200" y="3276598"/>
            <a:ext cx="1600200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C: Sai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" y="2962270"/>
            <a:ext cx="1205345" cy="1205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590" y="4247683"/>
            <a:ext cx="1191492" cy="1191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590" y="2882787"/>
            <a:ext cx="1141838" cy="1141838"/>
          </a:xfrm>
          <a:prstGeom prst="rect">
            <a:avLst/>
          </a:prstGeom>
        </p:spPr>
      </p:pic>
      <p:pic>
        <p:nvPicPr>
          <p:cNvPr id="13" name="Am-thanh-tra-loi-dung-www_nhacchuongvui_co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433527"/>
            <a:ext cx="609600" cy="609600"/>
          </a:xfrm>
          <a:prstGeom prst="rect">
            <a:avLst/>
          </a:prstGeom>
        </p:spPr>
      </p:pic>
      <p:pic>
        <p:nvPicPr>
          <p:cNvPr id="14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6400" y="1453009"/>
            <a:ext cx="609600" cy="609600"/>
          </a:xfrm>
          <a:prstGeom prst="rect">
            <a:avLst/>
          </a:prstGeom>
        </p:spPr>
      </p:pic>
      <p:pic>
        <p:nvPicPr>
          <p:cNvPr id="15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4299005"/>
            <a:ext cx="609600" cy="609600"/>
          </a:xfrm>
          <a:prstGeom prst="rect">
            <a:avLst/>
          </a:prstGeom>
        </p:spPr>
      </p:pic>
      <p:pic>
        <p:nvPicPr>
          <p:cNvPr id="16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6400" y="2917423"/>
            <a:ext cx="609600" cy="609600"/>
          </a:xfrm>
          <a:prstGeom prst="rect">
            <a:avLst/>
          </a:prstGeom>
        </p:spPr>
      </p:pic>
      <p:pic>
        <p:nvPicPr>
          <p:cNvPr id="17" name="Picture 16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71429" y1="46584" x2="44643" y2="83230"/>
                        <a14:foregroundMark x1="67857" y1="86335" x2="74107" y2="86335"/>
                        <a14:foregroundMark x1="47321" y1="87578" x2="40179" y2="87578"/>
                        <a14:foregroundMark x1="61607" y1="43478" x2="51786" y2="60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7083" y="4770288"/>
            <a:ext cx="1456917" cy="2094319"/>
          </a:xfrm>
          <a:prstGeom prst="rect">
            <a:avLst/>
          </a:prstGeom>
        </p:spPr>
      </p:pic>
      <p:pic>
        <p:nvPicPr>
          <p:cNvPr id="18" name="dần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69615" y1="9761" x2="67347" y2="20994"/>
                        <a14:foregroundMark x1="44671" y1="49540" x2="85034" y2="33702"/>
                        <a14:foregroundMark x1="29705" y1="96501" x2="39683" y2="89687"/>
                        <a14:foregroundMark x1="66667" y1="96133" x2="68707" y2="87293"/>
                        <a14:foregroundMark x1="80499" y1="76243" x2="89116" y2="60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0" y="2132524"/>
            <a:ext cx="3849500" cy="473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80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812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81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81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685800" y="152400"/>
            <a:ext cx="5410200" cy="2895600"/>
          </a:xfrm>
          <a:prstGeom prst="cloud">
            <a:avLst/>
          </a:prstGeom>
          <a:solidFill>
            <a:srgbClr val="FFCC66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914400"/>
            <a:ext cx="396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Thầy cô điền câu hỏi vào đây.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1836" y="3276600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A: Đúng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836" y="4470974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B: Sai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0200" y="4477901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D: Sai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0200" y="3276598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C: Sai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67615"/>
            <a:ext cx="1205345" cy="1205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4936" y="4167615"/>
            <a:ext cx="1191492" cy="1191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590" y="2998067"/>
            <a:ext cx="1141838" cy="1141838"/>
          </a:xfrm>
          <a:prstGeom prst="rect">
            <a:avLst/>
          </a:prstGeom>
        </p:spPr>
      </p:pic>
      <p:pic>
        <p:nvPicPr>
          <p:cNvPr id="13" name="Am-thanh-tra-loi-dung-www_nhacchuongvui_co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433527"/>
            <a:ext cx="609600" cy="609600"/>
          </a:xfrm>
          <a:prstGeom prst="rect">
            <a:avLst/>
          </a:prstGeom>
        </p:spPr>
      </p:pic>
      <p:pic>
        <p:nvPicPr>
          <p:cNvPr id="14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6400" y="1453009"/>
            <a:ext cx="609600" cy="609600"/>
          </a:xfrm>
          <a:prstGeom prst="rect">
            <a:avLst/>
          </a:prstGeom>
        </p:spPr>
      </p:pic>
      <p:pic>
        <p:nvPicPr>
          <p:cNvPr id="15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4299005"/>
            <a:ext cx="609600" cy="609600"/>
          </a:xfrm>
          <a:prstGeom prst="rect">
            <a:avLst/>
          </a:prstGeom>
        </p:spPr>
      </p:pic>
      <p:pic>
        <p:nvPicPr>
          <p:cNvPr id="16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6400" y="2917423"/>
            <a:ext cx="609600" cy="609600"/>
          </a:xfrm>
          <a:prstGeom prst="rect">
            <a:avLst/>
          </a:prstGeom>
        </p:spPr>
      </p:pic>
      <p:pic>
        <p:nvPicPr>
          <p:cNvPr id="17" name="Picture 16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77500" y1="24897" x2="70300" y2="53601"/>
                        <a14:foregroundMark x1="58900" y1="27160" x2="84700" y2="33745"/>
                        <a14:foregroundMark x1="86100" y1="20473" x2="78200" y2="48457"/>
                        <a14:foregroundMark x1="53800" y1="48457" x2="84700" y2="47737"/>
                        <a14:foregroundMark x1="86800" y1="35905" x2="72500" y2="55144"/>
                        <a14:foregroundMark x1="87500" y1="38169" x2="83900" y2="49177"/>
                        <a14:foregroundMark x1="66700" y1="89815" x2="73200" y2="92695"/>
                        <a14:foregroundMark x1="81100" y1="72840" x2="94000" y2="84568"/>
                        <a14:foregroundMark x1="69600" y1="96399" x2="77500" y2="93416"/>
                        <a14:foregroundMark x1="86800" y1="75000" x2="95400" y2="83128"/>
                        <a14:foregroundMark x1="96100" y1="75720" x2="91100" y2="91975"/>
                        <a14:foregroundMark x1="86800" y1="23457" x2="84700" y2="37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0565" y="5077190"/>
            <a:ext cx="1803435" cy="1752939"/>
          </a:xfrm>
          <a:prstGeom prst="rect">
            <a:avLst/>
          </a:prstGeom>
        </p:spPr>
      </p:pic>
      <p:pic>
        <p:nvPicPr>
          <p:cNvPr id="18" name="mão"/>
          <p:cNvPicPr>
            <a:picLocks noChangeAspect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1200" y="3337989"/>
            <a:ext cx="3708400" cy="343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80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812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81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81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685800" y="152400"/>
            <a:ext cx="5410200" cy="289560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914400"/>
            <a:ext cx="396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Thầy cô điền câu hỏi vào đây.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95900" y="3048000"/>
            <a:ext cx="1600200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Đúng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836" y="4470974"/>
            <a:ext cx="1600200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B: Sai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0200" y="4477901"/>
            <a:ext cx="1600200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D: Sai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1836" y="3207760"/>
            <a:ext cx="1600200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Sai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67615"/>
            <a:ext cx="1205345" cy="1205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4936" y="4167615"/>
            <a:ext cx="1191492" cy="1191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098" y="2671479"/>
            <a:ext cx="1141838" cy="1141838"/>
          </a:xfrm>
          <a:prstGeom prst="rect">
            <a:avLst/>
          </a:prstGeom>
        </p:spPr>
      </p:pic>
      <p:pic>
        <p:nvPicPr>
          <p:cNvPr id="13" name="Am-thanh-tra-loi-dung-www_nhacchuongvui_co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433527"/>
            <a:ext cx="609600" cy="609600"/>
          </a:xfrm>
          <a:prstGeom prst="rect">
            <a:avLst/>
          </a:prstGeom>
        </p:spPr>
      </p:pic>
      <p:pic>
        <p:nvPicPr>
          <p:cNvPr id="14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6400" y="1453009"/>
            <a:ext cx="609600" cy="609600"/>
          </a:xfrm>
          <a:prstGeom prst="rect">
            <a:avLst/>
          </a:prstGeom>
        </p:spPr>
      </p:pic>
      <p:pic>
        <p:nvPicPr>
          <p:cNvPr id="15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4299005"/>
            <a:ext cx="609600" cy="609600"/>
          </a:xfrm>
          <a:prstGeom prst="rect">
            <a:avLst/>
          </a:prstGeom>
        </p:spPr>
      </p:pic>
      <p:pic>
        <p:nvPicPr>
          <p:cNvPr id="16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6400" y="2917423"/>
            <a:ext cx="609600" cy="609600"/>
          </a:xfrm>
          <a:prstGeom prst="rect">
            <a:avLst/>
          </a:prstGeom>
        </p:spPr>
      </p:pic>
      <p:pic>
        <p:nvPicPr>
          <p:cNvPr id="17" name="Picture 16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9264" y="4763361"/>
            <a:ext cx="1954736" cy="2413673"/>
          </a:xfrm>
          <a:prstGeom prst="rect">
            <a:avLst/>
          </a:prstGeom>
        </p:spPr>
      </p:pic>
      <p:pic>
        <p:nvPicPr>
          <p:cNvPr id="18" name="thìn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167" b="94992" l="0" r="100000">
                        <a14:foregroundMark x1="28320" y1="32929" x2="58789" y2="35660"/>
                        <a14:foregroundMark x1="43555" y1="36267" x2="41602" y2="47344"/>
                        <a14:foregroundMark x1="3125" y1="40971" x2="4297" y2="38998"/>
                        <a14:foregroundMark x1="9961" y1="76935" x2="35156" y2="71017"/>
                        <a14:foregroundMark x1="6641" y1="74355" x2="21680" y2="71624"/>
                        <a14:foregroundMark x1="22266" y1="70106" x2="17188" y2="71320"/>
                        <a14:foregroundMark x1="6055" y1="75266" x2="9766" y2="75266"/>
                        <a14:foregroundMark x1="20508" y1="77390" x2="19141" y2="75417"/>
                        <a14:foregroundMark x1="75781" y1="59939" x2="65234" y2="70865"/>
                        <a14:foregroundMark x1="81250" y1="69196" x2="71289" y2="63581"/>
                        <a14:foregroundMark x1="78125" y1="58574" x2="77539" y2="65099"/>
                        <a14:foregroundMark x1="73828" y1="58877" x2="74414" y2="63126"/>
                        <a14:foregroundMark x1="72852" y1="68892" x2="70313" y2="70561"/>
                        <a14:foregroundMark x1="47852" y1="91199" x2="45117" y2="74962"/>
                        <a14:foregroundMark x1="51563" y1="95144" x2="51563" y2="951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9800" y="2220991"/>
            <a:ext cx="3505200" cy="451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80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812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81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81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685800" y="152400"/>
            <a:ext cx="5410200" cy="2895600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914400"/>
            <a:ext cx="396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Thầy cô điền câu hỏi vào đây.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95900" y="4477899"/>
            <a:ext cx="16002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D: </a:t>
            </a:r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Đúng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836" y="4470974"/>
            <a:ext cx="16002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B: Sai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5245" y="3418046"/>
            <a:ext cx="16002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Sai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0200" y="3276598"/>
            <a:ext cx="16002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C: Sai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67615"/>
            <a:ext cx="1205345" cy="1205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10394"/>
            <a:ext cx="1191492" cy="1191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590" y="2998067"/>
            <a:ext cx="1141838" cy="1141838"/>
          </a:xfrm>
          <a:prstGeom prst="rect">
            <a:avLst/>
          </a:prstGeom>
        </p:spPr>
      </p:pic>
      <p:pic>
        <p:nvPicPr>
          <p:cNvPr id="13" name="Am-thanh-tra-loi-dung-www_nhacchuongvui_co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433527"/>
            <a:ext cx="609600" cy="609600"/>
          </a:xfrm>
          <a:prstGeom prst="rect">
            <a:avLst/>
          </a:prstGeom>
        </p:spPr>
      </p:pic>
      <p:pic>
        <p:nvPicPr>
          <p:cNvPr id="14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6400" y="1453009"/>
            <a:ext cx="609600" cy="609600"/>
          </a:xfrm>
          <a:prstGeom prst="rect">
            <a:avLst/>
          </a:prstGeom>
        </p:spPr>
      </p:pic>
      <p:pic>
        <p:nvPicPr>
          <p:cNvPr id="15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4299005"/>
            <a:ext cx="609600" cy="609600"/>
          </a:xfrm>
          <a:prstGeom prst="rect">
            <a:avLst/>
          </a:prstGeom>
        </p:spPr>
      </p:pic>
      <p:pic>
        <p:nvPicPr>
          <p:cNvPr id="16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6400" y="2917423"/>
            <a:ext cx="609600" cy="609600"/>
          </a:xfrm>
          <a:prstGeom prst="rect">
            <a:avLst/>
          </a:prstGeom>
        </p:spPr>
      </p:pic>
      <p:pic>
        <p:nvPicPr>
          <p:cNvPr id="17" name="Picture 16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355" l="0" r="983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456" y="5083456"/>
            <a:ext cx="1238543" cy="1626900"/>
          </a:xfrm>
          <a:prstGeom prst="rect">
            <a:avLst/>
          </a:prstGeom>
        </p:spPr>
      </p:pic>
      <p:pic>
        <p:nvPicPr>
          <p:cNvPr id="18" name="tỵ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9756" l="0" r="100000">
                        <a14:foregroundMark x1="88788" y1="24146" x2="90909" y2="15610"/>
                        <a14:foregroundMark x1="91061" y1="10244" x2="87879" y2="6341"/>
                        <a14:foregroundMark x1="24848" y1="54390" x2="6667" y2="531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9" y="-199110"/>
            <a:ext cx="62865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80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812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81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81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685800" y="152400"/>
            <a:ext cx="5410200" cy="2895600"/>
          </a:xfrm>
          <a:prstGeom prst="cloud">
            <a:avLst/>
          </a:prstGeom>
          <a:solidFill>
            <a:srgbClr val="FFCC66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914400"/>
            <a:ext cx="396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Thầy cô điền câu hỏi vào đây.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1836" y="3276600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A: Đúng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836" y="4470974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B: Sai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0200" y="4477901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D: Sai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0200" y="3276598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C: Sai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67615"/>
            <a:ext cx="1205345" cy="1205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4936" y="4167615"/>
            <a:ext cx="1191492" cy="1191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590" y="2998067"/>
            <a:ext cx="1141838" cy="1141838"/>
          </a:xfrm>
          <a:prstGeom prst="rect">
            <a:avLst/>
          </a:prstGeom>
        </p:spPr>
      </p:pic>
      <p:pic>
        <p:nvPicPr>
          <p:cNvPr id="13" name="Am-thanh-tra-loi-dung-www_nhacchuongvui_co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433527"/>
            <a:ext cx="609600" cy="609600"/>
          </a:xfrm>
          <a:prstGeom prst="rect">
            <a:avLst/>
          </a:prstGeom>
        </p:spPr>
      </p:pic>
      <p:pic>
        <p:nvPicPr>
          <p:cNvPr id="14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6400" y="1453009"/>
            <a:ext cx="609600" cy="609600"/>
          </a:xfrm>
          <a:prstGeom prst="rect">
            <a:avLst/>
          </a:prstGeom>
        </p:spPr>
      </p:pic>
      <p:pic>
        <p:nvPicPr>
          <p:cNvPr id="15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4299005"/>
            <a:ext cx="609600" cy="609600"/>
          </a:xfrm>
          <a:prstGeom prst="rect">
            <a:avLst/>
          </a:prstGeom>
        </p:spPr>
      </p:pic>
      <p:pic>
        <p:nvPicPr>
          <p:cNvPr id="16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6400" y="2917423"/>
            <a:ext cx="609600" cy="609600"/>
          </a:xfrm>
          <a:prstGeom prst="rect">
            <a:avLst/>
          </a:prstGeom>
        </p:spPr>
      </p:pic>
      <p:pic>
        <p:nvPicPr>
          <p:cNvPr id="17" name="Picture 16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50000" y1="17391" x2="48246" y2="52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1061" y="4978267"/>
            <a:ext cx="1672939" cy="2025137"/>
          </a:xfrm>
          <a:prstGeom prst="rect">
            <a:avLst/>
          </a:prstGeom>
        </p:spPr>
      </p:pic>
      <p:pic>
        <p:nvPicPr>
          <p:cNvPr id="18" name="ngọ"/>
          <p:cNvPicPr>
            <a:picLocks noChangeAspect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085" y="2523470"/>
            <a:ext cx="5337630" cy="416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80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812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81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81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685800" y="152400"/>
            <a:ext cx="5410200" cy="2895600"/>
          </a:xfrm>
          <a:prstGeom prst="cloud">
            <a:avLst/>
          </a:prstGeom>
          <a:solidFill>
            <a:srgbClr val="FFCC66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914400"/>
            <a:ext cx="396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Thầy cô điền câu hỏi vào đây.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64843" y="4632834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32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Đúng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836" y="4470974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B: Sai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1836" y="3234635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Sai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0200" y="3276598"/>
            <a:ext cx="1600200" cy="584775"/>
          </a:xfrm>
          <a:prstGeom prst="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C: Sai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67615"/>
            <a:ext cx="1205345" cy="1205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62" y="2931277"/>
            <a:ext cx="1191492" cy="1191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5" b="99375" l="4375" r="94375">
                        <a14:foregroundMark x1="63750" y1="42500" x2="8125" y2="49375"/>
                        <a14:foregroundMark x1="78125" y1="54375" x2="11875" y2="55625"/>
                        <a14:foregroundMark x1="71875" y1="27500" x2="65625" y2="96875"/>
                        <a14:foregroundMark x1="62500" y1="24375" x2="67500" y2="9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590" y="2998067"/>
            <a:ext cx="1141838" cy="1141838"/>
          </a:xfrm>
          <a:prstGeom prst="rect">
            <a:avLst/>
          </a:prstGeom>
        </p:spPr>
      </p:pic>
      <p:pic>
        <p:nvPicPr>
          <p:cNvPr id="13" name="Am-thanh-tra-loi-dung-www_nhacchuongvui_co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433527"/>
            <a:ext cx="609600" cy="609600"/>
          </a:xfrm>
          <a:prstGeom prst="rect">
            <a:avLst/>
          </a:prstGeom>
        </p:spPr>
      </p:pic>
      <p:pic>
        <p:nvPicPr>
          <p:cNvPr id="14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6400" y="1453009"/>
            <a:ext cx="609600" cy="609600"/>
          </a:xfrm>
          <a:prstGeom prst="rect">
            <a:avLst/>
          </a:prstGeom>
        </p:spPr>
      </p:pic>
      <p:pic>
        <p:nvPicPr>
          <p:cNvPr id="15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4299005"/>
            <a:ext cx="609600" cy="609600"/>
          </a:xfrm>
          <a:prstGeom prst="rect">
            <a:avLst/>
          </a:prstGeom>
        </p:spPr>
      </p:pic>
      <p:pic>
        <p:nvPicPr>
          <p:cNvPr id="16" name="Am-thanh-tra-loi-sai-www_nhacchuongvui_com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96400" y="2917423"/>
            <a:ext cx="609600" cy="609600"/>
          </a:xfrm>
          <a:prstGeom prst="rect">
            <a:avLst/>
          </a:prstGeom>
        </p:spPr>
      </p:pic>
      <p:pic>
        <p:nvPicPr>
          <p:cNvPr id="17" name="Picture 16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7488" y="4470974"/>
            <a:ext cx="1646512" cy="2448290"/>
          </a:xfrm>
          <a:prstGeom prst="rect">
            <a:avLst/>
          </a:prstGeom>
        </p:spPr>
      </p:pic>
      <p:pic>
        <p:nvPicPr>
          <p:cNvPr id="18" name="mùi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402" b="100000" l="0" r="953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3893" y="2062609"/>
            <a:ext cx="3595254" cy="49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80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812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81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81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7&quot;/&gt;&lt;/object&gt;&lt;object type=&quot;3&quot; unique_id=&quot;10004&quot;&gt;&lt;property id=&quot;20148&quot; value=&quot;5&quot;/&gt;&lt;property id=&quot;20300&quot; value=&quot;Slide 2&quot;/&gt;&lt;property id=&quot;20307&quot; value=&quot;258&quot;/&gt;&lt;/object&gt;&lt;object type=&quot;3&quot; unique_id=&quot;10005&quot;&gt;&lt;property id=&quot;20148&quot; value=&quot;5&quot;/&gt;&lt;property id=&quot;20300&quot; value=&quot;Slide 3&quot;/&gt;&lt;property id=&quot;20307&quot; value=&quot;269&quot;/&gt;&lt;/object&gt;&lt;object type=&quot;3&quot; unique_id=&quot;10006&quot;&gt;&lt;property id=&quot;20148&quot; value=&quot;5&quot;/&gt;&lt;property id=&quot;20300&quot; value=&quot;Slide 4&quot;/&gt;&lt;property id=&quot;20307&quot; value=&quot;267&quot;/&gt;&lt;/object&gt;&lt;object type=&quot;3&quot; unique_id=&quot;10007&quot;&gt;&lt;property id=&quot;20148&quot; value=&quot;5&quot;/&gt;&lt;property id=&quot;20300&quot; value=&quot;Slide 5&quot;/&gt;&lt;property id=&quot;20307&quot; value=&quot;268&quot;/&gt;&lt;/object&gt;&lt;object type=&quot;3&quot; unique_id=&quot;10008&quot;&gt;&lt;property id=&quot;20148&quot; value=&quot;5&quot;/&gt;&lt;property id=&quot;20300&quot; value=&quot;Slide 6&quot;/&gt;&lt;property id=&quot;20307&quot; value=&quot;263&quot;/&gt;&lt;/object&gt;&lt;object type=&quot;3&quot; unique_id=&quot;10009&quot;&gt;&lt;property id=&quot;20148&quot; value=&quot;5&quot;/&gt;&lt;property id=&quot;20300&quot; value=&quot;Slide 7&quot;/&gt;&lt;property id=&quot;20307&quot; value=&quot;266&quot;/&gt;&lt;/object&gt;&lt;object type=&quot;3&quot; unique_id=&quot;10010&quot;&gt;&lt;property id=&quot;20148&quot; value=&quot;5&quot;/&gt;&lt;property id=&quot;20300&quot; value=&quot;Slide 8&quot;/&gt;&lt;property id=&quot;20307&quot; value=&quot;265&quot;/&gt;&lt;/object&gt;&lt;object type=&quot;3&quot; unique_id=&quot;10011&quot;&gt;&lt;property id=&quot;20148&quot; value=&quot;5&quot;/&gt;&lt;property id=&quot;20300&quot; value=&quot;Slide 9&quot;/&gt;&lt;property id=&quot;20307&quot; value=&quot;264&quot;/&gt;&lt;/object&gt;&lt;object type=&quot;3&quot; unique_id=&quot;10012&quot;&gt;&lt;property id=&quot;20148&quot; value=&quot;5&quot;/&gt;&lt;property id=&quot;20300&quot; value=&quot;Slide 10&quot;/&gt;&lt;property id=&quot;20307&quot; value=&quot;262&quot;/&gt;&lt;/object&gt;&lt;object type=&quot;3&quot; unique_id=&quot;10013&quot;&gt;&lt;property id=&quot;20148&quot; value=&quot;5&quot;/&gt;&lt;property id=&quot;20300&quot; value=&quot;Slide 11&quot;/&gt;&lt;property id=&quot;20307&quot; value=&quot;261&quot;/&gt;&lt;/object&gt;&lt;object type=&quot;3&quot; unique_id=&quot;10014&quot;&gt;&lt;property id=&quot;20148&quot; value=&quot;5&quot;/&gt;&lt;property id=&quot;20300&quot; value=&quot;Slide 12&quot;/&gt;&lt;property id=&quot;20307&quot; value=&quot;259&quot;/&gt;&lt;/object&gt;&lt;object type=&quot;3&quot; unique_id=&quot;10015&quot;&gt;&lt;property id=&quot;20148&quot; value=&quot;5&quot;/&gt;&lt;property id=&quot;20300&quot; value=&quot;Slide 13&quot;/&gt;&lt;property id=&quot;20307&quot; value=&quot;260&quot;/&gt;&lt;/object&gt;&lt;object type=&quot;3&quot; unique_id=&quot;10061&quot;&gt;&lt;property id=&quot;20148&quot; value=&quot;5&quot;/&gt;&lt;property id=&quot;20300&quot; value=&quot;Slide 14&quot;/&gt;&lt;property id=&quot;20307&quot; value=&quot;270&quot;/&gt;&lt;/object&gt;&lt;/object&gt;&lt;object type=&quot;8&quot; unique_id=&quot;10030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256</Words>
  <Application>Microsoft Office PowerPoint</Application>
  <PresentationFormat>On-screen Show (4:3)</PresentationFormat>
  <Paragraphs>74</Paragraphs>
  <Slides>14</Slides>
  <Notes>0</Notes>
  <HiddenSlides>0</HiddenSlides>
  <MMClips>49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thuvienhoclieu.com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thuvienhoclieu.com</dc:title>
  <dc:creator>thuvienhoclieu.com</dc:creator>
  <cp:keywords>thuvienhoclieu.com</cp:keywords>
  <dc:description>thuvienhoclieu.com</dc:description>
  <dcterms:created xsi:type="dcterms:W3CDTF">2020-08-13T18:49:17Z</dcterms:created>
  <dcterms:modified xsi:type="dcterms:W3CDTF">2021-08-13T15:08:41Z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10126163</vt:lpwstr>
  </property>
  <property fmtid="{D5CDD505-2E9C-101B-9397-08002B2CF9AE}" name="NXPowerLiteSettings" pid="3">
    <vt:lpwstr>C7000400038000</vt:lpwstr>
  </property>
  <property fmtid="{D5CDD505-2E9C-101B-9397-08002B2CF9AE}" name="NXPowerLiteVersion" pid="4">
    <vt:lpwstr>S9.0.3</vt:lpwstr>
  </property>
</Properties>
</file>